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7" r:id="rId3"/>
    <p:sldId id="258" r:id="rId4"/>
    <p:sldId id="259" r:id="rId5"/>
    <p:sldId id="260" r:id="rId6"/>
    <p:sldId id="261" r:id="rId7"/>
    <p:sldId id="262" r:id="rId8"/>
    <p:sldId id="263" r:id="rId9"/>
    <p:sldId id="264" r:id="rId10"/>
    <p:sldId id="265" r:id="rId1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12" d="100"/>
          <a:sy n="112" d="100"/>
        </p:scale>
        <p:origin x="-690" y="-7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1859280"/>
            <a:ext cx="6400800" cy="1295400"/>
          </a:xfrm>
        </p:spPr>
        <p:txBody>
          <a:bodyPr/>
          <a:lstStyle/>
          <a:p>
            <a:r>
              <a:rPr lang="en-US" smtClean="0"/>
              <a:t>Click to edit Master title style</a:t>
            </a:r>
            <a:endParaRPr lang="en-US" dirty="0"/>
          </a:p>
        </p:txBody>
      </p:sp>
      <p:pic>
        <p:nvPicPr>
          <p:cNvPr id="8" name="Picture 7"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2801112"/>
            <a:ext cx="9144000" cy="932688"/>
          </a:xfrm>
          <a:prstGeom prst="rect">
            <a:avLst/>
          </a:prstGeom>
        </p:spPr>
      </p:pic>
      <p:sp>
        <p:nvSpPr>
          <p:cNvPr id="3" name="Subtitle 2"/>
          <p:cNvSpPr>
            <a:spLocks noGrp="1"/>
          </p:cNvSpPr>
          <p:nvPr>
            <p:ph type="subTitle" idx="1"/>
          </p:nvPr>
        </p:nvSpPr>
        <p:spPr>
          <a:xfrm>
            <a:off x="1371600" y="3429000"/>
            <a:ext cx="6400800" cy="762000"/>
          </a:xfrm>
        </p:spPr>
        <p:txBody>
          <a:bodyPr>
            <a:normAutofit/>
          </a:bodyPr>
          <a:lstStyle>
            <a:lvl1pPr marL="0" indent="0" algn="ctr">
              <a:buNone/>
              <a:defRPr sz="2000" i="1" baseline="0">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bwMode="white"/>
        <p:txBody>
          <a:bodyPr/>
          <a:lstStyle/>
          <a:p>
            <a:fld id="{0E4FDF22-D306-4C5E-9508-2FBAAD91B8AE}" type="datetimeFigureOut">
              <a:rPr lang="en-NZ" smtClean="0"/>
              <a:t>5/06/2012</a:t>
            </a:fld>
            <a:endParaRPr lang="en-NZ"/>
          </a:p>
        </p:txBody>
      </p:sp>
      <p:sp>
        <p:nvSpPr>
          <p:cNvPr id="5" name="Footer Placeholder 4"/>
          <p:cNvSpPr>
            <a:spLocks noGrp="1"/>
          </p:cNvSpPr>
          <p:nvPr>
            <p:ph type="ftr" sz="quarter" idx="11"/>
          </p:nvPr>
        </p:nvSpPr>
        <p:spPr bwMode="white"/>
        <p:txBody>
          <a:bodyPr/>
          <a:lstStyle/>
          <a:p>
            <a:endParaRPr lang="en-NZ"/>
          </a:p>
        </p:txBody>
      </p:sp>
      <p:sp>
        <p:nvSpPr>
          <p:cNvPr id="6" name="Slide Number Placeholder 5"/>
          <p:cNvSpPr>
            <a:spLocks noGrp="1"/>
          </p:cNvSpPr>
          <p:nvPr>
            <p:ph type="sldNum" sz="quarter" idx="12"/>
          </p:nvPr>
        </p:nvSpPr>
        <p:spPr/>
        <p:txBody>
          <a:bodyPr/>
          <a:lstStyle/>
          <a:p>
            <a:fld id="{1F177BB2-B45A-476E-9F5D-DF6EAF2CA72D}" type="slidenum">
              <a:rPr lang="en-NZ" smtClean="0"/>
              <a:t>‹#›</a:t>
            </a:fld>
            <a:endParaRPr lang="en-NZ"/>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E4FDF22-D306-4C5E-9508-2FBAAD91B8AE}" type="datetimeFigureOut">
              <a:rPr lang="en-NZ" smtClean="0"/>
              <a:t>5/06/2012</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1F177BB2-B45A-476E-9F5D-DF6EAF2CA72D}" type="slidenum">
              <a:rPr lang="en-NZ" smtClean="0"/>
              <a:t>‹#›</a:t>
            </a:fld>
            <a:endParaRPr lang="en-NZ"/>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209041"/>
            <a:ext cx="1295400" cy="4318000"/>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295400" y="1219199"/>
            <a:ext cx="5181600" cy="426720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0E4FDF22-D306-4C5E-9508-2FBAAD91B8AE}" type="datetimeFigureOut">
              <a:rPr lang="en-NZ" smtClean="0"/>
              <a:t>5/06/2012</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1F177BB2-B45A-476E-9F5D-DF6EAF2CA72D}" type="slidenum">
              <a:rPr lang="en-NZ" smtClean="0"/>
              <a:t>‹#›</a:t>
            </a:fld>
            <a:endParaRPr lang="en-NZ"/>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1371600" y="2438400"/>
            <a:ext cx="6400800" cy="304800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0E4FDF22-D306-4C5E-9508-2FBAAD91B8AE}" type="datetimeFigureOut">
              <a:rPr lang="en-NZ" smtClean="0"/>
              <a:t>5/06/2012</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1F177BB2-B45A-476E-9F5D-DF6EAF2CA72D}" type="slidenum">
              <a:rPr lang="en-NZ" smtClean="0"/>
              <a:t>‹#›</a:t>
            </a:fld>
            <a:endParaRPr lang="en-NZ"/>
          </a:p>
        </p:txBody>
      </p:sp>
      <p:pic>
        <p:nvPicPr>
          <p:cNvPr id="9" name="Picture 8"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1618488"/>
            <a:ext cx="9144000" cy="932688"/>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0E4FDF22-D306-4C5E-9508-2FBAAD91B8AE}" type="datetimeFigureOut">
              <a:rPr lang="en-NZ" smtClean="0"/>
              <a:t>5/06/2012</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1F177BB2-B45A-476E-9F5D-DF6EAF2CA72D}" type="slidenum">
              <a:rPr lang="en-NZ" smtClean="0"/>
              <a:t>‹#›</a:t>
            </a:fld>
            <a:endParaRPr lang="en-NZ"/>
          </a:p>
        </p:txBody>
      </p:sp>
      <p:pic>
        <p:nvPicPr>
          <p:cNvPr id="7" name="Picture 6"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2684462"/>
            <a:ext cx="9144000" cy="932688"/>
          </a:xfrm>
          <a:prstGeom prst="rect">
            <a:avLst/>
          </a:prstGeom>
        </p:spPr>
      </p:pic>
      <p:sp>
        <p:nvSpPr>
          <p:cNvPr id="2" name="Title 1"/>
          <p:cNvSpPr>
            <a:spLocks noGrp="1"/>
          </p:cNvSpPr>
          <p:nvPr>
            <p:ph type="title"/>
          </p:nvPr>
        </p:nvSpPr>
        <p:spPr>
          <a:xfrm>
            <a:off x="1447800" y="3410267"/>
            <a:ext cx="6248400" cy="1456373"/>
          </a:xfrm>
        </p:spPr>
        <p:txBody>
          <a:bodyPr anchor="t">
            <a:normAutofit/>
          </a:bodyPr>
          <a:lstStyle>
            <a:lvl1pPr algn="ctr">
              <a:defRPr sz="3600" b="0" i="0" cap="all" baseline="0"/>
            </a:lvl1pPr>
          </a:lstStyle>
          <a:p>
            <a:r>
              <a:rPr lang="en-US" smtClean="0"/>
              <a:t>Click to edit Master title style</a:t>
            </a:r>
            <a:endParaRPr lang="en-US" dirty="0"/>
          </a:p>
        </p:txBody>
      </p:sp>
      <p:sp>
        <p:nvSpPr>
          <p:cNvPr id="3" name="Text Placeholder 2"/>
          <p:cNvSpPr>
            <a:spLocks noGrp="1"/>
          </p:cNvSpPr>
          <p:nvPr>
            <p:ph type="body" idx="1"/>
          </p:nvPr>
        </p:nvSpPr>
        <p:spPr>
          <a:xfrm>
            <a:off x="1447800" y="1503680"/>
            <a:ext cx="6248400" cy="1566862"/>
          </a:xfrm>
        </p:spPr>
        <p:txBody>
          <a:bodyPr anchor="b"/>
          <a:lstStyle>
            <a:lvl1pPr marL="0" indent="0" algn="ctr">
              <a:buNone/>
              <a:defRPr sz="2000" b="0" i="1" baseline="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pic>
        <p:nvPicPr>
          <p:cNvPr id="8" name="Picture 7"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2684462"/>
            <a:ext cx="9144000" cy="932688"/>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10" name="Content Placeholder 9"/>
          <p:cNvSpPr>
            <a:spLocks noGrp="1"/>
          </p:cNvSpPr>
          <p:nvPr>
            <p:ph sz="quarter" idx="13"/>
          </p:nvPr>
        </p:nvSpPr>
        <p:spPr>
          <a:xfrm>
            <a:off x="1371600" y="2438400"/>
            <a:ext cx="3124200" cy="3124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p>
            <a:r>
              <a:rPr lang="en-US" smtClean="0"/>
              <a:t>Click to edit Master title style</a:t>
            </a:r>
            <a:endParaRPr lang="en-US"/>
          </a:p>
        </p:txBody>
      </p:sp>
      <p:sp>
        <p:nvSpPr>
          <p:cNvPr id="5" name="Date Placeholder 4"/>
          <p:cNvSpPr>
            <a:spLocks noGrp="1"/>
          </p:cNvSpPr>
          <p:nvPr>
            <p:ph type="dt" sz="half" idx="10"/>
          </p:nvPr>
        </p:nvSpPr>
        <p:spPr/>
        <p:txBody>
          <a:bodyPr/>
          <a:lstStyle/>
          <a:p>
            <a:fld id="{0E4FDF22-D306-4C5E-9508-2FBAAD91B8AE}" type="datetimeFigureOut">
              <a:rPr lang="en-NZ" smtClean="0"/>
              <a:t>5/06/2012</a:t>
            </a:fld>
            <a:endParaRPr lang="en-NZ"/>
          </a:p>
        </p:txBody>
      </p:sp>
      <p:sp>
        <p:nvSpPr>
          <p:cNvPr id="6" name="Footer Placeholder 5"/>
          <p:cNvSpPr>
            <a:spLocks noGrp="1"/>
          </p:cNvSpPr>
          <p:nvPr>
            <p:ph type="ftr" sz="quarter" idx="11"/>
          </p:nvPr>
        </p:nvSpPr>
        <p:spPr/>
        <p:txBody>
          <a:bodyPr/>
          <a:lstStyle/>
          <a:p>
            <a:endParaRPr lang="en-NZ"/>
          </a:p>
        </p:txBody>
      </p:sp>
      <p:sp>
        <p:nvSpPr>
          <p:cNvPr id="7" name="Slide Number Placeholder 6"/>
          <p:cNvSpPr>
            <a:spLocks noGrp="1"/>
          </p:cNvSpPr>
          <p:nvPr>
            <p:ph type="sldNum" sz="quarter" idx="12"/>
          </p:nvPr>
        </p:nvSpPr>
        <p:spPr/>
        <p:txBody>
          <a:bodyPr/>
          <a:lstStyle/>
          <a:p>
            <a:fld id="{1F177BB2-B45A-476E-9F5D-DF6EAF2CA72D}" type="slidenum">
              <a:rPr lang="en-NZ" smtClean="0"/>
              <a:t>‹#›</a:t>
            </a:fld>
            <a:endParaRPr lang="en-NZ"/>
          </a:p>
        </p:txBody>
      </p:sp>
      <p:sp>
        <p:nvSpPr>
          <p:cNvPr id="12" name="Content Placeholder 11"/>
          <p:cNvSpPr>
            <a:spLocks noGrp="1"/>
          </p:cNvSpPr>
          <p:nvPr>
            <p:ph sz="quarter" idx="14"/>
          </p:nvPr>
        </p:nvSpPr>
        <p:spPr>
          <a:xfrm>
            <a:off x="4648200" y="2438400"/>
            <a:ext cx="3124200" cy="3124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9" name="Picture 8"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1618488"/>
            <a:ext cx="9144000" cy="932688"/>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2" name="Picture 11" descr="flourish2.png"/>
          <p:cNvPicPr>
            <a:picLocks noChangeAspect="1"/>
          </p:cNvPicPr>
          <p:nvPr/>
        </p:nvPicPr>
        <p:blipFill>
          <a:blip r:embed="rId2">
            <a:clrChange>
              <a:clrFrom>
                <a:srgbClr val="000000">
                  <a:alpha val="0"/>
                </a:srgbClr>
              </a:clrFrom>
              <a:clrTo>
                <a:srgbClr val="000000">
                  <a:alpha val="0"/>
                </a:srgbClr>
              </a:clrTo>
            </a:clrChange>
            <a:lum bright="-14000"/>
          </a:blip>
          <a:stretch>
            <a:fillRect/>
          </a:stretch>
        </p:blipFill>
        <p:spPr>
          <a:xfrm>
            <a:off x="0" y="1618488"/>
            <a:ext cx="9144000" cy="932688"/>
          </a:xfrm>
          <a:prstGeom prst="rect">
            <a:avLst/>
          </a:prstGeom>
        </p:spPr>
      </p:pic>
      <p:sp>
        <p:nvSpPr>
          <p:cNvPr id="11" name="Content Placeholder 10"/>
          <p:cNvSpPr>
            <a:spLocks noGrp="1"/>
          </p:cNvSpPr>
          <p:nvPr>
            <p:ph sz="quarter" idx="13"/>
          </p:nvPr>
        </p:nvSpPr>
        <p:spPr>
          <a:xfrm>
            <a:off x="1371600" y="2819400"/>
            <a:ext cx="3124200" cy="2743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Content Placeholder 12"/>
          <p:cNvSpPr>
            <a:spLocks noGrp="1"/>
          </p:cNvSpPr>
          <p:nvPr>
            <p:ph sz="quarter" idx="14"/>
          </p:nvPr>
        </p:nvSpPr>
        <p:spPr>
          <a:xfrm>
            <a:off x="4648200" y="2819400"/>
            <a:ext cx="3124200" cy="2743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371600" y="2362201"/>
            <a:ext cx="3125788" cy="451338"/>
          </a:xfrm>
        </p:spPr>
        <p:txBody>
          <a:bodyPr anchor="b"/>
          <a:lstStyle>
            <a:lvl1pPr marL="0" indent="0" algn="ctr">
              <a:buNone/>
              <a:defRPr sz="18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4645025" y="2359152"/>
            <a:ext cx="3127375" cy="448056"/>
          </a:xfrm>
        </p:spPr>
        <p:txBody>
          <a:bodyPr anchor="b"/>
          <a:lstStyle>
            <a:lvl1pPr marL="0" indent="0" algn="ctr">
              <a:buNone/>
              <a:defRPr sz="18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7" name="Date Placeholder 6"/>
          <p:cNvSpPr>
            <a:spLocks noGrp="1"/>
          </p:cNvSpPr>
          <p:nvPr>
            <p:ph type="dt" sz="half" idx="10"/>
          </p:nvPr>
        </p:nvSpPr>
        <p:spPr/>
        <p:txBody>
          <a:bodyPr/>
          <a:lstStyle/>
          <a:p>
            <a:fld id="{0E4FDF22-D306-4C5E-9508-2FBAAD91B8AE}" type="datetimeFigureOut">
              <a:rPr lang="en-NZ" smtClean="0"/>
              <a:t>5/06/2012</a:t>
            </a:fld>
            <a:endParaRPr lang="en-NZ"/>
          </a:p>
        </p:txBody>
      </p:sp>
      <p:sp>
        <p:nvSpPr>
          <p:cNvPr id="8" name="Footer Placeholder 7"/>
          <p:cNvSpPr>
            <a:spLocks noGrp="1"/>
          </p:cNvSpPr>
          <p:nvPr>
            <p:ph type="ftr" sz="quarter" idx="11"/>
          </p:nvPr>
        </p:nvSpPr>
        <p:spPr/>
        <p:txBody>
          <a:bodyPr/>
          <a:lstStyle/>
          <a:p>
            <a:endParaRPr lang="en-NZ"/>
          </a:p>
        </p:txBody>
      </p:sp>
      <p:sp>
        <p:nvSpPr>
          <p:cNvPr id="9" name="Slide Number Placeholder 8"/>
          <p:cNvSpPr>
            <a:spLocks noGrp="1"/>
          </p:cNvSpPr>
          <p:nvPr>
            <p:ph type="sldNum" sz="quarter" idx="12"/>
          </p:nvPr>
        </p:nvSpPr>
        <p:spPr/>
        <p:txBody>
          <a:bodyPr/>
          <a:lstStyle/>
          <a:p>
            <a:fld id="{1F177BB2-B45A-476E-9F5D-DF6EAF2CA72D}" type="slidenum">
              <a:rPr lang="en-NZ" smtClean="0"/>
              <a:t>‹#›</a:t>
            </a:fld>
            <a:endParaRPr lang="en-NZ"/>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E4FDF22-D306-4C5E-9508-2FBAAD91B8AE}" type="datetimeFigureOut">
              <a:rPr lang="en-NZ" smtClean="0"/>
              <a:t>5/06/2012</a:t>
            </a:fld>
            <a:endParaRPr lang="en-NZ"/>
          </a:p>
        </p:txBody>
      </p:sp>
      <p:sp>
        <p:nvSpPr>
          <p:cNvPr id="4" name="Footer Placeholder 3"/>
          <p:cNvSpPr>
            <a:spLocks noGrp="1"/>
          </p:cNvSpPr>
          <p:nvPr>
            <p:ph type="ftr" sz="quarter" idx="11"/>
          </p:nvPr>
        </p:nvSpPr>
        <p:spPr/>
        <p:txBody>
          <a:bodyPr/>
          <a:lstStyle/>
          <a:p>
            <a:endParaRPr lang="en-NZ"/>
          </a:p>
        </p:txBody>
      </p:sp>
      <p:sp>
        <p:nvSpPr>
          <p:cNvPr id="5" name="Slide Number Placeholder 4"/>
          <p:cNvSpPr>
            <a:spLocks noGrp="1"/>
          </p:cNvSpPr>
          <p:nvPr>
            <p:ph type="sldNum" sz="quarter" idx="12"/>
          </p:nvPr>
        </p:nvSpPr>
        <p:spPr/>
        <p:txBody>
          <a:bodyPr/>
          <a:lstStyle/>
          <a:p>
            <a:fld id="{1F177BB2-B45A-476E-9F5D-DF6EAF2CA72D}" type="slidenum">
              <a:rPr lang="en-NZ" smtClean="0"/>
              <a:t>‹#›</a:t>
            </a:fld>
            <a:endParaRPr lang="en-NZ"/>
          </a:p>
        </p:txBody>
      </p:sp>
      <p:pic>
        <p:nvPicPr>
          <p:cNvPr id="7" name="Picture 6"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1618488"/>
            <a:ext cx="9144000" cy="932688"/>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0E4FDF22-D306-4C5E-9508-2FBAAD91B8AE}" type="datetimeFigureOut">
              <a:rPr lang="en-NZ" smtClean="0"/>
              <a:t>5/06/2012</a:t>
            </a:fld>
            <a:endParaRPr lang="en-NZ"/>
          </a:p>
        </p:txBody>
      </p:sp>
      <p:sp>
        <p:nvSpPr>
          <p:cNvPr id="6" name="Footer Placeholder 5"/>
          <p:cNvSpPr>
            <a:spLocks noGrp="1"/>
          </p:cNvSpPr>
          <p:nvPr>
            <p:ph type="ftr" sz="quarter" idx="11"/>
          </p:nvPr>
        </p:nvSpPr>
        <p:spPr/>
        <p:txBody>
          <a:bodyPr/>
          <a:lstStyle/>
          <a:p>
            <a:endParaRPr lang="en-NZ"/>
          </a:p>
        </p:txBody>
      </p:sp>
      <p:sp>
        <p:nvSpPr>
          <p:cNvPr id="7" name="Slide Number Placeholder 6"/>
          <p:cNvSpPr>
            <a:spLocks noGrp="1"/>
          </p:cNvSpPr>
          <p:nvPr>
            <p:ph type="sldNum" sz="quarter" idx="12"/>
          </p:nvPr>
        </p:nvSpPr>
        <p:spPr/>
        <p:txBody>
          <a:bodyPr/>
          <a:lstStyle/>
          <a:p>
            <a:fld id="{1F177BB2-B45A-476E-9F5D-DF6EAF2CA72D}" type="slidenum">
              <a:rPr lang="en-NZ" smtClean="0"/>
              <a:t>‹#›</a:t>
            </a:fld>
            <a:endParaRPr lang="en-NZ"/>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953001" y="1676400"/>
            <a:ext cx="2819399" cy="599440"/>
          </a:xfrm>
        </p:spPr>
        <p:txBody>
          <a:bodyPr anchor="b">
            <a:noAutofit/>
          </a:bodyPr>
          <a:lstStyle>
            <a:lvl1pPr algn="ctr">
              <a:defRPr sz="1700" b="1" cap="all" spc="0" baseline="0"/>
            </a:lvl1pPr>
          </a:lstStyle>
          <a:p>
            <a:r>
              <a:rPr lang="en-US" smtClean="0"/>
              <a:t>Click to edit Master title style</a:t>
            </a:r>
            <a:endParaRPr lang="en-US" dirty="0"/>
          </a:p>
        </p:txBody>
      </p:sp>
      <p:sp>
        <p:nvSpPr>
          <p:cNvPr id="4" name="Text Placeholder 3"/>
          <p:cNvSpPr>
            <a:spLocks noGrp="1"/>
          </p:cNvSpPr>
          <p:nvPr>
            <p:ph type="body" sz="half" idx="2"/>
          </p:nvPr>
        </p:nvSpPr>
        <p:spPr>
          <a:xfrm>
            <a:off x="4953001" y="2275840"/>
            <a:ext cx="2819399" cy="2905760"/>
          </a:xfrm>
        </p:spPr>
        <p:txBody>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E4FDF22-D306-4C5E-9508-2FBAAD91B8AE}" type="datetimeFigureOut">
              <a:rPr lang="en-NZ" smtClean="0"/>
              <a:t>5/06/2012</a:t>
            </a:fld>
            <a:endParaRPr lang="en-NZ"/>
          </a:p>
        </p:txBody>
      </p:sp>
      <p:sp>
        <p:nvSpPr>
          <p:cNvPr id="6" name="Footer Placeholder 5"/>
          <p:cNvSpPr>
            <a:spLocks noGrp="1"/>
          </p:cNvSpPr>
          <p:nvPr>
            <p:ph type="ftr" sz="quarter" idx="11"/>
          </p:nvPr>
        </p:nvSpPr>
        <p:spPr/>
        <p:txBody>
          <a:bodyPr/>
          <a:lstStyle/>
          <a:p>
            <a:endParaRPr lang="en-NZ"/>
          </a:p>
        </p:txBody>
      </p:sp>
      <p:sp>
        <p:nvSpPr>
          <p:cNvPr id="7" name="Slide Number Placeholder 6"/>
          <p:cNvSpPr>
            <a:spLocks noGrp="1"/>
          </p:cNvSpPr>
          <p:nvPr>
            <p:ph type="sldNum" sz="quarter" idx="12"/>
          </p:nvPr>
        </p:nvSpPr>
        <p:spPr/>
        <p:txBody>
          <a:bodyPr/>
          <a:lstStyle/>
          <a:p>
            <a:fld id="{1F177BB2-B45A-476E-9F5D-DF6EAF2CA72D}" type="slidenum">
              <a:rPr lang="en-NZ" smtClean="0"/>
              <a:t>‹#›</a:t>
            </a:fld>
            <a:endParaRPr lang="en-NZ"/>
          </a:p>
        </p:txBody>
      </p:sp>
      <p:sp>
        <p:nvSpPr>
          <p:cNvPr id="9" name="Content Placeholder 8"/>
          <p:cNvSpPr>
            <a:spLocks noGrp="1"/>
          </p:cNvSpPr>
          <p:nvPr>
            <p:ph sz="quarter" idx="13"/>
          </p:nvPr>
        </p:nvSpPr>
        <p:spPr>
          <a:xfrm>
            <a:off x="1371600" y="1676400"/>
            <a:ext cx="3276600" cy="3505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10" name="Plaque 9"/>
          <p:cNvSpPr/>
          <p:nvPr/>
        </p:nvSpPr>
        <p:spPr>
          <a:xfrm>
            <a:off x="1463040" y="1847088"/>
            <a:ext cx="3090672" cy="3090672"/>
          </a:xfrm>
          <a:prstGeom prst="plaque">
            <a:avLst>
              <a:gd name="adj" fmla="val 8438"/>
            </a:avLst>
          </a:prstGeom>
          <a:noFill/>
          <a:ln w="9525">
            <a:solidFill>
              <a:schemeClr val="tx2">
                <a:alpha val="17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953000" y="1676400"/>
            <a:ext cx="2819400" cy="599440"/>
          </a:xfrm>
        </p:spPr>
        <p:txBody>
          <a:bodyPr anchor="b">
            <a:noAutofit/>
          </a:bodyPr>
          <a:lstStyle>
            <a:lvl1pPr algn="ctr">
              <a:defRPr sz="1700" b="1" cap="all" spc="0" baseline="0"/>
            </a:lvl1pPr>
          </a:lstStyle>
          <a:p>
            <a:r>
              <a:rPr lang="en-US" smtClean="0"/>
              <a:t>Click to edit Master title style</a:t>
            </a:r>
            <a:endParaRPr lang="en-US" dirty="0"/>
          </a:p>
        </p:txBody>
      </p:sp>
      <p:sp>
        <p:nvSpPr>
          <p:cNvPr id="3" name="Picture Placeholder 2"/>
          <p:cNvSpPr>
            <a:spLocks noGrp="1"/>
          </p:cNvSpPr>
          <p:nvPr>
            <p:ph type="pic" idx="1"/>
          </p:nvPr>
        </p:nvSpPr>
        <p:spPr>
          <a:xfrm>
            <a:off x="1524000" y="1905000"/>
            <a:ext cx="2971800" cy="2971800"/>
          </a:xfrm>
          <a:prstGeom prst="plaque">
            <a:avLst>
              <a:gd name="adj" fmla="val 8341"/>
            </a:avLst>
          </a:prstGeom>
          <a:solidFill>
            <a:schemeClr val="bg1">
              <a:lumMod val="95000"/>
              <a:alpha val="35000"/>
            </a:schemeClr>
          </a:solidFill>
          <a:ln w="98425" cmpd="thinThick">
            <a:noFill/>
            <a:bevel/>
          </a:ln>
        </p:spPr>
        <p:txBody>
          <a:bodyPr>
            <a:normAutofit/>
          </a:bodyPr>
          <a:lstStyle>
            <a:lvl1pPr marL="0" indent="0" algn="ctr">
              <a:buNone/>
              <a:defRPr sz="1800" baseline="0">
                <a:solidFill>
                  <a:schemeClr val="tx2"/>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4953000" y="2276856"/>
            <a:ext cx="2819400" cy="2875280"/>
          </a:xfrm>
        </p:spPr>
        <p:txBody>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E4FDF22-D306-4C5E-9508-2FBAAD91B8AE}" type="datetimeFigureOut">
              <a:rPr lang="en-NZ" smtClean="0"/>
              <a:t>5/06/2012</a:t>
            </a:fld>
            <a:endParaRPr lang="en-NZ"/>
          </a:p>
        </p:txBody>
      </p:sp>
      <p:sp>
        <p:nvSpPr>
          <p:cNvPr id="6" name="Footer Placeholder 5"/>
          <p:cNvSpPr>
            <a:spLocks noGrp="1"/>
          </p:cNvSpPr>
          <p:nvPr>
            <p:ph type="ftr" sz="quarter" idx="11"/>
          </p:nvPr>
        </p:nvSpPr>
        <p:spPr/>
        <p:txBody>
          <a:bodyPr/>
          <a:lstStyle/>
          <a:p>
            <a:endParaRPr lang="en-NZ"/>
          </a:p>
        </p:txBody>
      </p:sp>
      <p:sp>
        <p:nvSpPr>
          <p:cNvPr id="7" name="Slide Number Placeholder 6"/>
          <p:cNvSpPr>
            <a:spLocks noGrp="1"/>
          </p:cNvSpPr>
          <p:nvPr>
            <p:ph type="sldNum" sz="quarter" idx="12"/>
          </p:nvPr>
        </p:nvSpPr>
        <p:spPr/>
        <p:txBody>
          <a:bodyPr/>
          <a:lstStyle/>
          <a:p>
            <a:fld id="{1F177BB2-B45A-476E-9F5D-DF6EAF2CA72D}" type="slidenum">
              <a:rPr lang="en-NZ" smtClean="0"/>
              <a:t>‹#›</a:t>
            </a:fld>
            <a:endParaRPr lang="en-NZ"/>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descr="window3.png"/>
          <p:cNvPicPr>
            <a:picLocks noChangeAspect="1"/>
          </p:cNvPicPr>
          <p:nvPr/>
        </p:nvPicPr>
        <p:blipFill>
          <a:blip r:embed="rId13"/>
          <a:stretch>
            <a:fillRect/>
          </a:stretch>
        </p:blipFill>
        <p:spPr>
          <a:xfrm>
            <a:off x="0" y="0"/>
            <a:ext cx="9144000" cy="6858000"/>
          </a:xfrm>
          <a:prstGeom prst="rect">
            <a:avLst/>
          </a:prstGeom>
        </p:spPr>
      </p:pic>
      <p:sp>
        <p:nvSpPr>
          <p:cNvPr id="2" name="Title Placeholder 1"/>
          <p:cNvSpPr>
            <a:spLocks noGrp="1"/>
          </p:cNvSpPr>
          <p:nvPr>
            <p:ph type="title"/>
          </p:nvPr>
        </p:nvSpPr>
        <p:spPr>
          <a:xfrm>
            <a:off x="1371600" y="1295400"/>
            <a:ext cx="6400800" cy="685800"/>
          </a:xfrm>
          <a:prstGeom prst="rect">
            <a:avLst/>
          </a:prstGeom>
        </p:spPr>
        <p:txBody>
          <a:bodyPr vert="horz" lIns="91440" tIns="45720" rIns="91440" bIns="45720" rtlCol="0" anchor="b" anchorCtr="0">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371600" y="2057400"/>
            <a:ext cx="6400800" cy="3429001"/>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bwMode="white">
          <a:xfrm>
            <a:off x="304800" y="6356350"/>
            <a:ext cx="2133600" cy="365125"/>
          </a:xfrm>
          <a:prstGeom prst="rect">
            <a:avLst/>
          </a:prstGeom>
          <a:ln>
            <a:noFill/>
          </a:ln>
        </p:spPr>
        <p:txBody>
          <a:bodyPr vert="horz" lIns="91440" tIns="45720" rIns="91440" bIns="45720" rtlCol="0" anchor="ctr"/>
          <a:lstStyle>
            <a:lvl1pPr algn="l">
              <a:defRPr sz="1100" baseline="0">
                <a:solidFill>
                  <a:schemeClr val="accent1">
                    <a:lumMod val="60000"/>
                    <a:lumOff val="40000"/>
                  </a:schemeClr>
                </a:solidFill>
              </a:defRPr>
            </a:lvl1pPr>
          </a:lstStyle>
          <a:p>
            <a:fld id="{0E4FDF22-D306-4C5E-9508-2FBAAD91B8AE}" type="datetimeFigureOut">
              <a:rPr lang="en-NZ" smtClean="0"/>
              <a:t>5/06/2012</a:t>
            </a:fld>
            <a:endParaRPr lang="en-NZ"/>
          </a:p>
        </p:txBody>
      </p:sp>
      <p:sp>
        <p:nvSpPr>
          <p:cNvPr id="5" name="Footer Placeholder 4"/>
          <p:cNvSpPr>
            <a:spLocks noGrp="1"/>
          </p:cNvSpPr>
          <p:nvPr>
            <p:ph type="ftr" sz="quarter" idx="3"/>
          </p:nvPr>
        </p:nvSpPr>
        <p:spPr bwMode="white">
          <a:xfrm>
            <a:off x="2971800" y="6356350"/>
            <a:ext cx="3200400" cy="365125"/>
          </a:xfrm>
          <a:prstGeom prst="rect">
            <a:avLst/>
          </a:prstGeom>
        </p:spPr>
        <p:txBody>
          <a:bodyPr vert="horz" lIns="91440" tIns="45720" rIns="91440" bIns="45720" rtlCol="0" anchor="ctr"/>
          <a:lstStyle>
            <a:lvl1pPr algn="ctr">
              <a:defRPr sz="1100" baseline="0">
                <a:solidFill>
                  <a:schemeClr val="accent1">
                    <a:lumMod val="60000"/>
                    <a:lumOff val="40000"/>
                  </a:schemeClr>
                </a:solidFill>
              </a:defRPr>
            </a:lvl1pPr>
          </a:lstStyle>
          <a:p>
            <a:endParaRPr lang="en-NZ"/>
          </a:p>
        </p:txBody>
      </p:sp>
      <p:sp>
        <p:nvSpPr>
          <p:cNvPr id="6" name="Slide Number Placeholder 5"/>
          <p:cNvSpPr>
            <a:spLocks noGrp="1"/>
          </p:cNvSpPr>
          <p:nvPr>
            <p:ph type="sldNum" sz="quarter" idx="4"/>
          </p:nvPr>
        </p:nvSpPr>
        <p:spPr bwMode="white">
          <a:xfrm>
            <a:off x="6675120" y="6364224"/>
            <a:ext cx="2133600" cy="365125"/>
          </a:xfrm>
          <a:prstGeom prst="rect">
            <a:avLst/>
          </a:prstGeom>
        </p:spPr>
        <p:txBody>
          <a:bodyPr vert="horz" lIns="91440" tIns="45720" rIns="91440" bIns="45720" rtlCol="0" anchor="ctr"/>
          <a:lstStyle>
            <a:lvl1pPr algn="r">
              <a:defRPr sz="1200" b="1" baseline="0">
                <a:solidFill>
                  <a:schemeClr val="accent1">
                    <a:lumMod val="60000"/>
                    <a:lumOff val="40000"/>
                  </a:schemeClr>
                </a:solidFill>
              </a:defRPr>
            </a:lvl1pPr>
          </a:lstStyle>
          <a:p>
            <a:fld id="{1F177BB2-B45A-476E-9F5D-DF6EAF2CA72D}" type="slidenum">
              <a:rPr lang="en-NZ" smtClean="0"/>
              <a:t>‹#›</a:t>
            </a:fld>
            <a:endParaRPr lang="en-NZ"/>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4400" rtl="0" eaLnBrk="1" latinLnBrk="0" hangingPunct="1">
        <a:spcBef>
          <a:spcPct val="0"/>
        </a:spcBef>
        <a:buNone/>
        <a:defRPr sz="3600" kern="1200" cap="all" spc="300"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0" indent="-274320" algn="l" defTabSz="914400" rtl="0" eaLnBrk="1" latinLnBrk="0" hangingPunct="1">
        <a:lnSpc>
          <a:spcPct val="150000"/>
        </a:lnSpc>
        <a:spcBef>
          <a:spcPct val="20000"/>
        </a:spcBef>
        <a:buClrTx/>
        <a:buFont typeface="Wingdings" pitchFamily="2" charset="2"/>
        <a:buChar char="v"/>
        <a:defRPr sz="1800" kern="1200" baseline="0">
          <a:solidFill>
            <a:schemeClr val="tx1"/>
          </a:solidFill>
          <a:latin typeface="+mn-lt"/>
          <a:ea typeface="+mn-ea"/>
          <a:cs typeface="+mn-cs"/>
        </a:defRPr>
      </a:lvl1pPr>
      <a:lvl2pPr marL="742950" indent="-228600" algn="l" defTabSz="914400" rtl="0" eaLnBrk="1" latinLnBrk="0" hangingPunct="1">
        <a:spcBef>
          <a:spcPct val="20000"/>
        </a:spcBef>
        <a:buClrTx/>
        <a:buFont typeface="Arial" pitchFamily="34" charset="0"/>
        <a:buChar char="•"/>
        <a:defRPr sz="1600" kern="1200" baseline="0">
          <a:solidFill>
            <a:schemeClr val="tx1"/>
          </a:solidFill>
          <a:latin typeface="+mn-lt"/>
          <a:ea typeface="+mn-ea"/>
          <a:cs typeface="+mn-cs"/>
        </a:defRPr>
      </a:lvl2pPr>
      <a:lvl3pPr marL="1143000" indent="-228600" algn="l" defTabSz="914400" rtl="0" eaLnBrk="1" latinLnBrk="0" hangingPunct="1">
        <a:spcBef>
          <a:spcPct val="20000"/>
        </a:spcBef>
        <a:buClrTx/>
        <a:buFont typeface="Arial" pitchFamily="34" charset="0"/>
        <a:buChar char="•"/>
        <a:defRPr sz="1400" kern="1200" baseline="0">
          <a:solidFill>
            <a:schemeClr val="tx1"/>
          </a:solidFill>
          <a:latin typeface="+mn-lt"/>
          <a:ea typeface="+mn-ea"/>
          <a:cs typeface="+mn-cs"/>
        </a:defRPr>
      </a:lvl3pPr>
      <a:lvl4pPr marL="1600200" indent="-228600" algn="l" defTabSz="914400" rtl="0" eaLnBrk="1" latinLnBrk="0" hangingPunct="1">
        <a:spcBef>
          <a:spcPct val="20000"/>
        </a:spcBef>
        <a:buClrTx/>
        <a:buFont typeface="Arial" pitchFamily="34" charset="0"/>
        <a:buChar char="•"/>
        <a:defRPr sz="1400" kern="1200" baseline="0">
          <a:solidFill>
            <a:schemeClr val="tx1"/>
          </a:solidFill>
          <a:latin typeface="+mn-lt"/>
          <a:ea typeface="+mn-ea"/>
          <a:cs typeface="+mn-cs"/>
        </a:defRPr>
      </a:lvl4pPr>
      <a:lvl5pPr marL="2057400" indent="-228600" algn="l" defTabSz="914400" rtl="0" eaLnBrk="1" latinLnBrk="0" hangingPunct="1">
        <a:spcBef>
          <a:spcPct val="20000"/>
        </a:spcBef>
        <a:buClrTx/>
        <a:buFont typeface="Arial" pitchFamily="34" charset="0"/>
        <a:buChar char="•"/>
        <a:defRPr sz="1400" kern="1200" baseline="0">
          <a:solidFill>
            <a:schemeClr val="tx1"/>
          </a:solidFill>
          <a:latin typeface="+mn-lt"/>
          <a:ea typeface="+mn-ea"/>
          <a:cs typeface="+mn-cs"/>
        </a:defRPr>
      </a:lvl5pPr>
      <a:lvl6pPr marL="2514600" indent="-228600" algn="l" defTabSz="914400" rtl="0" eaLnBrk="1" latinLnBrk="0" hangingPunct="1">
        <a:spcBef>
          <a:spcPct val="20000"/>
        </a:spcBef>
        <a:buClrTx/>
        <a:buFont typeface="Arial" pitchFamily="34" charset="0"/>
        <a:buChar char="•"/>
        <a:defRPr sz="1400" kern="1200">
          <a:solidFill>
            <a:schemeClr val="tx1"/>
          </a:solidFill>
          <a:latin typeface="+mn-lt"/>
          <a:ea typeface="+mn-ea"/>
          <a:cs typeface="+mn-cs"/>
        </a:defRPr>
      </a:lvl6pPr>
      <a:lvl7pPr marL="2971800" indent="-228600" algn="l" defTabSz="914400" rtl="0" eaLnBrk="1" latinLnBrk="0" hangingPunct="1">
        <a:spcBef>
          <a:spcPct val="20000"/>
        </a:spcBef>
        <a:buClrTx/>
        <a:buFont typeface="Arial" pitchFamily="34" charset="0"/>
        <a:buChar char="•"/>
        <a:defRPr sz="1200" kern="1200">
          <a:solidFill>
            <a:schemeClr val="tx1"/>
          </a:solidFill>
          <a:latin typeface="+mn-lt"/>
          <a:ea typeface="+mn-ea"/>
          <a:cs typeface="+mn-cs"/>
        </a:defRPr>
      </a:lvl7pPr>
      <a:lvl8pPr marL="3429000" indent="-228600" algn="l" defTabSz="914400" rtl="0" eaLnBrk="1" latinLnBrk="0" hangingPunct="1">
        <a:spcBef>
          <a:spcPct val="20000"/>
        </a:spcBef>
        <a:buClrTx/>
        <a:buFont typeface="Arial" pitchFamily="34" charset="0"/>
        <a:buChar char="•"/>
        <a:defRPr sz="1200" kern="1200" baseline="0">
          <a:solidFill>
            <a:schemeClr val="tx1"/>
          </a:solidFill>
          <a:latin typeface="+mn-lt"/>
          <a:ea typeface="+mn-ea"/>
          <a:cs typeface="+mn-cs"/>
        </a:defRPr>
      </a:lvl8pPr>
      <a:lvl9pPr marL="3886200" indent="-228600" algn="l" defTabSz="914400" rtl="0" eaLnBrk="1" latinLnBrk="0" hangingPunct="1">
        <a:spcBef>
          <a:spcPct val="20000"/>
        </a:spcBef>
        <a:buClrTx/>
        <a:buFont typeface="Arial" pitchFamily="34" charset="0"/>
        <a:buChar char="•"/>
        <a:defRPr sz="12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7.png"/><Relationship Id="rId1" Type="http://schemas.openxmlformats.org/officeDocument/2006/relationships/slideLayout" Target="../slideLayouts/slideLayout6.xml"/><Relationship Id="rId4" Type="http://schemas.openxmlformats.org/officeDocument/2006/relationships/image" Target="../media/image18.png"/></Relationships>
</file>

<file path=ppt/slides/_rels/slide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403648" y="980728"/>
            <a:ext cx="6400800" cy="720080"/>
          </a:xfrm>
        </p:spPr>
        <p:style>
          <a:lnRef idx="1">
            <a:schemeClr val="dk1"/>
          </a:lnRef>
          <a:fillRef idx="3">
            <a:schemeClr val="dk1"/>
          </a:fillRef>
          <a:effectRef idx="2">
            <a:schemeClr val="dk1"/>
          </a:effectRef>
          <a:fontRef idx="minor">
            <a:schemeClr val="lt1"/>
          </a:fontRef>
        </p:style>
        <p:txBody>
          <a:bodyPr/>
          <a:lstStyle/>
          <a:p>
            <a:r>
              <a:rPr lang="en-NZ" dirty="0" smtClean="0"/>
              <a:t>Bottlenose dolphin </a:t>
            </a:r>
            <a:endParaRPr lang="en-NZ"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584" y="2348880"/>
            <a:ext cx="2448271" cy="33123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813375" y="1844823"/>
            <a:ext cx="6336704" cy="37235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89108" y="2341483"/>
            <a:ext cx="2448271" cy="33123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35022" y="2325055"/>
            <a:ext cx="2466975" cy="33600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2792699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980728"/>
            <a:ext cx="6400800" cy="1224136"/>
          </a:xfrm>
        </p:spPr>
        <p:style>
          <a:lnRef idx="2">
            <a:schemeClr val="dk1">
              <a:shade val="50000"/>
            </a:schemeClr>
          </a:lnRef>
          <a:fillRef idx="1">
            <a:schemeClr val="dk1"/>
          </a:fillRef>
          <a:effectRef idx="0">
            <a:schemeClr val="dk1"/>
          </a:effectRef>
          <a:fontRef idx="minor">
            <a:schemeClr val="lt1"/>
          </a:fontRef>
        </p:style>
        <p:txBody>
          <a:bodyPr>
            <a:normAutofit/>
          </a:bodyPr>
          <a:lstStyle/>
          <a:p>
            <a:r>
              <a:rPr lang="en-NZ" dirty="0" smtClean="0"/>
              <a:t>Thank you for watching </a:t>
            </a:r>
            <a:endParaRPr lang="en-NZ" dirty="0"/>
          </a:p>
        </p:txBody>
      </p:sp>
      <p:pic>
        <p:nvPicPr>
          <p:cNvPr id="1024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812" y="2348880"/>
            <a:ext cx="2444750" cy="3316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38295" y="2324273"/>
            <a:ext cx="2448271" cy="336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6"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76082" y="2299667"/>
            <a:ext cx="2462213" cy="336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883218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15616" y="908720"/>
            <a:ext cx="6656784" cy="1072480"/>
          </a:xfrm>
        </p:spPr>
        <p:style>
          <a:lnRef idx="1">
            <a:schemeClr val="dk1"/>
          </a:lnRef>
          <a:fillRef idx="3">
            <a:schemeClr val="dk1"/>
          </a:fillRef>
          <a:effectRef idx="2">
            <a:schemeClr val="dk1"/>
          </a:effectRef>
          <a:fontRef idx="minor">
            <a:schemeClr val="lt1"/>
          </a:fontRef>
        </p:style>
        <p:txBody>
          <a:bodyPr>
            <a:normAutofit fontScale="90000"/>
          </a:bodyPr>
          <a:lstStyle/>
          <a:p>
            <a:r>
              <a:rPr lang="en-NZ" dirty="0" smtClean="0"/>
              <a:t>What a Bottlenose dolphin looks like</a:t>
            </a:r>
            <a:endParaRPr lang="en-NZ" dirty="0"/>
          </a:p>
        </p:txBody>
      </p:sp>
      <p:sp>
        <p:nvSpPr>
          <p:cNvPr id="3" name="Content Placeholder 2"/>
          <p:cNvSpPr>
            <a:spLocks noGrp="1"/>
          </p:cNvSpPr>
          <p:nvPr>
            <p:ph idx="1"/>
          </p:nvPr>
        </p:nvSpPr>
        <p:spPr/>
        <p:txBody>
          <a:bodyPr>
            <a:normAutofit fontScale="62500" lnSpcReduction="20000"/>
          </a:bodyPr>
          <a:lstStyle/>
          <a:p>
            <a:pPr marL="0" indent="0">
              <a:buNone/>
            </a:pPr>
            <a:r>
              <a:rPr lang="en-NZ" dirty="0" smtClean="0"/>
              <a:t>The bottlenose dolphin can look very different depending upon where it is seen around the world.</a:t>
            </a:r>
          </a:p>
          <a:p>
            <a:pPr marL="0" indent="0">
              <a:buNone/>
            </a:pPr>
            <a:r>
              <a:rPr lang="en-NZ" dirty="0" smtClean="0"/>
              <a:t> Also inshore dolphins can appear different to the larger "offshore" bottlenose dolphins</a:t>
            </a:r>
          </a:p>
          <a:p>
            <a:pPr marL="0" indent="0">
              <a:buNone/>
            </a:pPr>
            <a:r>
              <a:rPr lang="en-NZ" dirty="0" smtClean="0"/>
              <a:t>The size of the average bottlenose dolphin is 2.5 to 3 meters Males are a little longer than females.</a:t>
            </a:r>
          </a:p>
          <a:p>
            <a:pPr marL="0" indent="0">
              <a:buNone/>
            </a:pPr>
            <a:r>
              <a:rPr lang="en-NZ" dirty="0" smtClean="0"/>
              <a:t>Their average weight is around 200 kg but large males can grow up to 650 kg </a:t>
            </a:r>
          </a:p>
          <a:p>
            <a:pPr marL="0" indent="0">
              <a:buNone/>
            </a:pPr>
            <a:r>
              <a:rPr lang="en-NZ" dirty="0" smtClean="0"/>
              <a:t>These sleek streamlined dolphins general colour is dark - medium grey on their backs fading to a light grey, white on the belly and on their bottom jaw</a:t>
            </a:r>
          </a:p>
          <a:p>
            <a:pPr marL="0" indent="0">
              <a:buNone/>
            </a:pPr>
            <a:r>
              <a:rPr lang="en-NZ" dirty="0" smtClean="0"/>
              <a:t>So when looking from above the dark colours blend in with the sea floor or dark deeper water, and when viewed from below the lighter colour blends in with the sky or lighter coloured surface water.</a:t>
            </a:r>
          </a:p>
          <a:p>
            <a:pPr marL="0" indent="0">
              <a:buNone/>
            </a:pPr>
            <a:r>
              <a:rPr lang="en-NZ" dirty="0" smtClean="0"/>
              <a:t>Bottlenose dolphins look like they are smiling, and there is a "sharp" crease between their snout and the top of their head, as well as other lines around the face region They have a single blow hole at the top of their head. </a:t>
            </a:r>
          </a:p>
          <a:p>
            <a:pPr marL="0" indent="0">
              <a:buNone/>
            </a:pPr>
            <a:endParaRPr lang="en-NZ" dirty="0" smtClean="0"/>
          </a:p>
          <a:p>
            <a:pPr marL="0" indent="0">
              <a:buNone/>
            </a:pPr>
            <a:endParaRPr lang="en-NZ" dirty="0"/>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56296" y="1052736"/>
            <a:ext cx="720080" cy="7105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4580303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7624" y="1295400"/>
            <a:ext cx="6584776" cy="685800"/>
          </a:xfrm>
        </p:spPr>
        <p:style>
          <a:lnRef idx="1">
            <a:schemeClr val="dk1"/>
          </a:lnRef>
          <a:fillRef idx="3">
            <a:schemeClr val="dk1"/>
          </a:fillRef>
          <a:effectRef idx="2">
            <a:schemeClr val="dk1"/>
          </a:effectRef>
          <a:fontRef idx="minor">
            <a:schemeClr val="lt1"/>
          </a:fontRef>
        </p:style>
        <p:txBody>
          <a:bodyPr/>
          <a:lstStyle/>
          <a:p>
            <a:r>
              <a:rPr lang="en-NZ" dirty="0" smtClean="0"/>
              <a:t>Where they live </a:t>
            </a:r>
            <a:endParaRPr lang="en-NZ" dirty="0"/>
          </a:p>
        </p:txBody>
      </p:sp>
      <p:sp>
        <p:nvSpPr>
          <p:cNvPr id="3" name="Content Placeholder 2"/>
          <p:cNvSpPr>
            <a:spLocks noGrp="1"/>
          </p:cNvSpPr>
          <p:nvPr>
            <p:ph idx="1"/>
          </p:nvPr>
        </p:nvSpPr>
        <p:spPr/>
        <p:txBody>
          <a:bodyPr>
            <a:normAutofit fontScale="92500" lnSpcReduction="20000"/>
          </a:bodyPr>
          <a:lstStyle/>
          <a:p>
            <a:r>
              <a:rPr lang="en-NZ" dirty="0" smtClean="0"/>
              <a:t>Bottlenose dolphins are very sociably creatures living in a group known as a pod.</a:t>
            </a:r>
          </a:p>
          <a:p>
            <a:r>
              <a:rPr lang="en-NZ" dirty="0" smtClean="0"/>
              <a:t>The number of dolphins to a pod varies significantly.</a:t>
            </a:r>
          </a:p>
          <a:p>
            <a:r>
              <a:rPr lang="en-NZ" dirty="0" smtClean="0"/>
              <a:t>Inshore populations in southern Australian waters generally range from 5 to 20 with offshore groups being much larger, up to 60</a:t>
            </a:r>
          </a:p>
          <a:p>
            <a:r>
              <a:rPr lang="en-NZ" dirty="0" smtClean="0"/>
              <a:t>Within the pod there is a strong sense of unity or bonding, with lots of interaction (touching, chasing, noises </a:t>
            </a:r>
            <a:r>
              <a:rPr lang="en-NZ" dirty="0" err="1" smtClean="0"/>
              <a:t>etc</a:t>
            </a:r>
            <a:r>
              <a:rPr lang="en-NZ" dirty="0" smtClean="0"/>
              <a:t>) between members happening constantly. </a:t>
            </a:r>
          </a:p>
          <a:p>
            <a:endParaRPr lang="en-NZ" dirty="0" smtClean="0"/>
          </a:p>
          <a:p>
            <a:endParaRPr lang="en-NZ" dirty="0"/>
          </a:p>
        </p:txBody>
      </p:sp>
      <p:pic>
        <p:nvPicPr>
          <p:cNvPr id="409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flipH="1">
            <a:off x="1187624" y="1305909"/>
            <a:ext cx="852145" cy="6480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77705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1">
            <a:schemeClr val="dk1"/>
          </a:lnRef>
          <a:fillRef idx="3">
            <a:schemeClr val="dk1"/>
          </a:fillRef>
          <a:effectRef idx="2">
            <a:schemeClr val="dk1"/>
          </a:effectRef>
          <a:fontRef idx="minor">
            <a:schemeClr val="lt1"/>
          </a:fontRef>
        </p:style>
        <p:txBody>
          <a:bodyPr/>
          <a:lstStyle/>
          <a:p>
            <a:r>
              <a:rPr lang="en-NZ" dirty="0" smtClean="0"/>
              <a:t>Food chain</a:t>
            </a:r>
            <a:endParaRPr lang="en-NZ" dirty="0"/>
          </a:p>
        </p:txBody>
      </p:sp>
      <p:sp>
        <p:nvSpPr>
          <p:cNvPr id="3" name="Content Placeholder 2"/>
          <p:cNvSpPr>
            <a:spLocks noGrp="1"/>
          </p:cNvSpPr>
          <p:nvPr>
            <p:ph idx="1"/>
          </p:nvPr>
        </p:nvSpPr>
        <p:spPr/>
        <p:txBody>
          <a:bodyPr/>
          <a:lstStyle/>
          <a:p>
            <a:endParaRPr lang="en-NZ" dirty="0"/>
          </a:p>
        </p:txBody>
      </p:sp>
      <p:pic>
        <p:nvPicPr>
          <p:cNvPr id="102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1699" y="2132856"/>
            <a:ext cx="7128792" cy="38164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75655" y="1304827"/>
            <a:ext cx="867131" cy="6503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259062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99592" y="1295400"/>
            <a:ext cx="7200800" cy="685800"/>
          </a:xfrm>
        </p:spPr>
        <p:style>
          <a:lnRef idx="2">
            <a:schemeClr val="dk1">
              <a:shade val="50000"/>
            </a:schemeClr>
          </a:lnRef>
          <a:fillRef idx="1">
            <a:schemeClr val="dk1"/>
          </a:fillRef>
          <a:effectRef idx="0">
            <a:schemeClr val="dk1"/>
          </a:effectRef>
          <a:fontRef idx="minor">
            <a:schemeClr val="lt1"/>
          </a:fontRef>
        </p:style>
        <p:txBody>
          <a:bodyPr/>
          <a:lstStyle/>
          <a:p>
            <a:pPr algn="r"/>
            <a:r>
              <a:rPr lang="en-NZ" dirty="0" smtClean="0"/>
              <a:t>How do they breed </a:t>
            </a:r>
            <a:endParaRPr lang="en-NZ" dirty="0"/>
          </a:p>
        </p:txBody>
      </p:sp>
      <p:sp>
        <p:nvSpPr>
          <p:cNvPr id="3" name="Content Placeholder 2"/>
          <p:cNvSpPr>
            <a:spLocks noGrp="1"/>
          </p:cNvSpPr>
          <p:nvPr>
            <p:ph idx="1"/>
          </p:nvPr>
        </p:nvSpPr>
        <p:spPr/>
        <p:txBody>
          <a:bodyPr>
            <a:normAutofit fontScale="92500" lnSpcReduction="20000"/>
          </a:bodyPr>
          <a:lstStyle/>
          <a:p>
            <a:r>
              <a:rPr lang="en-NZ" dirty="0" smtClean="0"/>
              <a:t>Dolphins can live over 30 years (up to 50 years has been recorded)</a:t>
            </a:r>
          </a:p>
          <a:p>
            <a:r>
              <a:rPr lang="en-NZ" dirty="0" smtClean="0"/>
              <a:t>They start to breed around the age of 10</a:t>
            </a:r>
          </a:p>
          <a:p>
            <a:r>
              <a:rPr lang="en-NZ" dirty="0" smtClean="0"/>
              <a:t>Bottlenose dolphins can breed at any time of the year.</a:t>
            </a:r>
          </a:p>
          <a:p>
            <a:r>
              <a:rPr lang="en-NZ" dirty="0" smtClean="0"/>
              <a:t>A female is pregnant for a year, the calf is then born in the water, the young then suckles for about 1 1/2 years and the young stays with the mother for a further 4 years</a:t>
            </a:r>
          </a:p>
          <a:p>
            <a:r>
              <a:rPr lang="en-NZ" dirty="0" smtClean="0"/>
              <a:t>At birth the calf can be anything from 0.7 meter to 1.3 in length and up to 30 kg</a:t>
            </a:r>
          </a:p>
          <a:p>
            <a:endParaRPr lang="en-NZ" dirty="0" smtClean="0"/>
          </a:p>
          <a:p>
            <a:endParaRPr lang="en-NZ" dirty="0"/>
          </a:p>
        </p:txBody>
      </p:sp>
      <p:pic>
        <p:nvPicPr>
          <p:cNvPr id="614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15616" y="1340768"/>
            <a:ext cx="1008112" cy="6602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1541755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1">
            <a:schemeClr val="dk1"/>
          </a:lnRef>
          <a:fillRef idx="3">
            <a:schemeClr val="dk1"/>
          </a:fillRef>
          <a:effectRef idx="2">
            <a:schemeClr val="dk1"/>
          </a:effectRef>
          <a:fontRef idx="minor">
            <a:schemeClr val="lt1"/>
          </a:fontRef>
        </p:style>
        <p:txBody>
          <a:bodyPr/>
          <a:lstStyle/>
          <a:p>
            <a:r>
              <a:rPr lang="en-NZ" dirty="0" smtClean="0"/>
              <a:t>Do they travel</a:t>
            </a:r>
            <a:endParaRPr lang="en-NZ" dirty="0"/>
          </a:p>
        </p:txBody>
      </p:sp>
      <p:sp>
        <p:nvSpPr>
          <p:cNvPr id="3" name="Content Placeholder 2"/>
          <p:cNvSpPr>
            <a:spLocks noGrp="1"/>
          </p:cNvSpPr>
          <p:nvPr>
            <p:ph idx="1"/>
          </p:nvPr>
        </p:nvSpPr>
        <p:spPr/>
        <p:txBody>
          <a:bodyPr>
            <a:normAutofit fontScale="92500" lnSpcReduction="20000"/>
          </a:bodyPr>
          <a:lstStyle/>
          <a:p>
            <a:r>
              <a:rPr lang="en-NZ" dirty="0" smtClean="0"/>
              <a:t>While bottlenose dolphins do not migrate in summer, they tend to move locations due to the water temperatures.</a:t>
            </a:r>
          </a:p>
          <a:p>
            <a:pPr marL="0" indent="0">
              <a:buNone/>
            </a:pPr>
            <a:endParaRPr lang="en-NZ" dirty="0" smtClean="0"/>
          </a:p>
          <a:p>
            <a:r>
              <a:rPr lang="en-NZ" dirty="0" smtClean="0"/>
              <a:t>In summer bottlenose dolphins do not have a specific place to go, they tend to travel and move around for food back and forth.</a:t>
            </a:r>
          </a:p>
          <a:p>
            <a:endParaRPr lang="en-NZ" dirty="0" smtClean="0"/>
          </a:p>
          <a:p>
            <a:r>
              <a:rPr lang="en-NZ" dirty="0" smtClean="0"/>
              <a:t>However, it is important to mention that dolphins travel around a lot, covering sometimes more than 4,000 km in a month.</a:t>
            </a:r>
          </a:p>
          <a:p>
            <a:endParaRPr lang="en-NZ" dirty="0" smtClean="0"/>
          </a:p>
          <a:p>
            <a:endParaRPr lang="en-NZ" dirty="0"/>
          </a:p>
        </p:txBody>
      </p:sp>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75656" y="1329172"/>
            <a:ext cx="865210" cy="6480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0010521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1">
            <a:schemeClr val="dk1"/>
          </a:lnRef>
          <a:fillRef idx="3">
            <a:schemeClr val="dk1"/>
          </a:fillRef>
          <a:effectRef idx="2">
            <a:schemeClr val="dk1"/>
          </a:effectRef>
          <a:fontRef idx="minor">
            <a:schemeClr val="lt1"/>
          </a:fontRef>
        </p:style>
        <p:txBody>
          <a:bodyPr/>
          <a:lstStyle/>
          <a:p>
            <a:r>
              <a:rPr lang="en-NZ" dirty="0" smtClean="0"/>
              <a:t>Threats </a:t>
            </a:r>
            <a:endParaRPr lang="en-NZ" dirty="0"/>
          </a:p>
        </p:txBody>
      </p:sp>
      <p:sp>
        <p:nvSpPr>
          <p:cNvPr id="3" name="Content Placeholder 2"/>
          <p:cNvSpPr>
            <a:spLocks noGrp="1"/>
          </p:cNvSpPr>
          <p:nvPr>
            <p:ph idx="1"/>
          </p:nvPr>
        </p:nvSpPr>
        <p:spPr/>
        <p:txBody>
          <a:bodyPr>
            <a:normAutofit fontScale="92500" lnSpcReduction="20000"/>
          </a:bodyPr>
          <a:lstStyle/>
          <a:p>
            <a:r>
              <a:rPr lang="en-NZ" dirty="0" smtClean="0"/>
              <a:t>Accidental capture in fishing nets, (trawling, drift and gill nets)</a:t>
            </a:r>
          </a:p>
          <a:p>
            <a:r>
              <a:rPr lang="en-NZ" dirty="0" smtClean="0"/>
              <a:t>Destruction and/or degradation (Pollution and rubbish) of habitat</a:t>
            </a:r>
          </a:p>
          <a:p>
            <a:r>
              <a:rPr lang="en-NZ" dirty="0" smtClean="0"/>
              <a:t>Over fishing is reducing feed for the dolphins Over zealous tourist activities</a:t>
            </a:r>
          </a:p>
          <a:p>
            <a:r>
              <a:rPr lang="en-NZ" dirty="0" smtClean="0"/>
              <a:t>Diseases and parasites</a:t>
            </a:r>
          </a:p>
          <a:p>
            <a:r>
              <a:rPr lang="en-NZ" dirty="0" smtClean="0"/>
              <a:t>Predators such as killer whales and sharks such as tiger and dusky sharks</a:t>
            </a:r>
          </a:p>
          <a:p>
            <a:r>
              <a:rPr lang="en-NZ" dirty="0" smtClean="0"/>
              <a:t>Human hunting for their oils, skins</a:t>
            </a:r>
          </a:p>
          <a:p>
            <a:endParaRPr lang="en-NZ" dirty="0"/>
          </a:p>
        </p:txBody>
      </p:sp>
      <p:pic>
        <p:nvPicPr>
          <p:cNvPr id="717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63688" y="1340768"/>
            <a:ext cx="864096" cy="5750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8657599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908720"/>
            <a:ext cx="7016824" cy="1072480"/>
          </a:xfrm>
        </p:spPr>
        <p:style>
          <a:lnRef idx="1">
            <a:schemeClr val="dk1"/>
          </a:lnRef>
          <a:fillRef idx="3">
            <a:schemeClr val="dk1"/>
          </a:fillRef>
          <a:effectRef idx="2">
            <a:schemeClr val="dk1"/>
          </a:effectRef>
          <a:fontRef idx="minor">
            <a:schemeClr val="lt1"/>
          </a:fontRef>
        </p:style>
        <p:txBody>
          <a:bodyPr>
            <a:normAutofit fontScale="90000"/>
          </a:bodyPr>
          <a:lstStyle/>
          <a:p>
            <a:pPr algn="r"/>
            <a:r>
              <a:rPr lang="en-NZ" dirty="0" smtClean="0"/>
              <a:t>What is happening because of this change</a:t>
            </a:r>
            <a:endParaRPr lang="en-NZ" dirty="0"/>
          </a:p>
        </p:txBody>
      </p:sp>
      <p:sp>
        <p:nvSpPr>
          <p:cNvPr id="3" name="Content Placeholder 2"/>
          <p:cNvSpPr>
            <a:spLocks noGrp="1"/>
          </p:cNvSpPr>
          <p:nvPr>
            <p:ph idx="1"/>
          </p:nvPr>
        </p:nvSpPr>
        <p:spPr>
          <a:xfrm>
            <a:off x="1475656" y="2204864"/>
            <a:ext cx="6400800" cy="3624065"/>
          </a:xfrm>
        </p:spPr>
        <p:txBody>
          <a:bodyPr>
            <a:normAutofit fontScale="47500" lnSpcReduction="20000"/>
          </a:bodyPr>
          <a:lstStyle/>
          <a:p>
            <a:r>
              <a:rPr lang="en-NZ" dirty="0"/>
              <a:t>The screams of dolphins in agony fill the air while the sea is crimson with blood.</a:t>
            </a:r>
          </a:p>
          <a:p>
            <a:r>
              <a:rPr lang="en-NZ" dirty="0"/>
              <a:t>This is the barbaric scene as Japanese fishermen slaughter the trusting creatures so their flesh can be tinned and sold in supermarkets.</a:t>
            </a:r>
          </a:p>
          <a:p>
            <a:r>
              <a:rPr lang="en-NZ" dirty="0"/>
              <a:t>The dolphins are speared in the head, in a ritualised massacre that brings a slow and desperate death.</a:t>
            </a:r>
          </a:p>
          <a:p>
            <a:r>
              <a:rPr lang="en-NZ" dirty="0"/>
              <a:t>What makes it even more shocking is that experts are convinced these friendly and lovable mammals are aware they are being murdered.</a:t>
            </a:r>
          </a:p>
          <a:p>
            <a:r>
              <a:rPr lang="en-NZ" dirty="0"/>
              <a:t>"Dolphins, like humans and gorillas, are self-aware," said Rick </a:t>
            </a:r>
            <a:r>
              <a:rPr lang="en-NZ" dirty="0" err="1"/>
              <a:t>O'Barry</a:t>
            </a:r>
            <a:r>
              <a:rPr lang="en-NZ" dirty="0"/>
              <a:t>, a member of the anti-whaling group who secretly videoed the scene this month in the small fishing town of </a:t>
            </a:r>
            <a:r>
              <a:rPr lang="en-NZ" dirty="0" err="1"/>
              <a:t>Taiji</a:t>
            </a:r>
            <a:r>
              <a:rPr lang="en-NZ" dirty="0"/>
              <a:t> on Japan's south coast.</a:t>
            </a:r>
          </a:p>
          <a:p>
            <a:r>
              <a:rPr lang="en-NZ" dirty="0"/>
              <a:t>"They can look in the mirror and are aware what they are looking at. They are incredibly intelligent and will know exactly what is happening to them."</a:t>
            </a:r>
          </a:p>
          <a:p>
            <a:r>
              <a:rPr lang="en-NZ" dirty="0"/>
              <a:t>Hunting dolphins is forbidden by the Convention on International Trade in Endangered Species, of which Japan is a member.</a:t>
            </a:r>
          </a:p>
          <a:p>
            <a:r>
              <a:rPr lang="en-NZ" dirty="0"/>
              <a:t>Yet the striped dolphins in these pictures are among 60 already caught in </a:t>
            </a:r>
            <a:r>
              <a:rPr lang="en-NZ" dirty="0" err="1"/>
              <a:t>Taiji</a:t>
            </a:r>
            <a:r>
              <a:rPr lang="en-NZ" dirty="0"/>
              <a:t> this year. The season started at the beginning of this month and runs until April.</a:t>
            </a:r>
          </a:p>
          <a:p>
            <a:r>
              <a:rPr lang="en-NZ" dirty="0"/>
              <a:t>Fishermen in 13 boats line up and start pounding the water with iron poles. The noise confuses the </a:t>
            </a:r>
            <a:r>
              <a:rPr lang="en-NZ" dirty="0" err="1"/>
              <a:t>soundsensitive</a:t>
            </a:r>
            <a:r>
              <a:rPr lang="en-NZ" dirty="0"/>
              <a:t> dolphins, they lose their sense of direction and are herded into coves where a net locks them in.</a:t>
            </a:r>
          </a:p>
          <a:p>
            <a:r>
              <a:rPr lang="en-NZ" dirty="0"/>
              <a:t>After a day, when they are suitably disorientated, the fishermen drive spiked and hooked poles into their heads, hold them in the water as the blood pours out, then heave them into the boat. The creatures take an average of six minutes to die.</a:t>
            </a:r>
          </a:p>
          <a:p>
            <a:r>
              <a:rPr lang="en-NZ" dirty="0"/>
              <a:t>If you are concerned about the dolphin slaughter write to Sea Shepherd Conservation Society, PO </a:t>
            </a:r>
          </a:p>
          <a:p>
            <a:endParaRPr lang="en-NZ" dirty="0"/>
          </a:p>
          <a:p>
            <a:pPr indent="0">
              <a:buNone/>
            </a:pPr>
            <a:endParaRPr lang="en-NZ" dirty="0"/>
          </a:p>
        </p:txBody>
      </p:sp>
      <p:pic>
        <p:nvPicPr>
          <p:cNvPr id="819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35696" y="980728"/>
            <a:ext cx="792088" cy="4492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4558968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1">
            <a:schemeClr val="dk1"/>
          </a:lnRef>
          <a:fillRef idx="3">
            <a:schemeClr val="dk1"/>
          </a:fillRef>
          <a:effectRef idx="2">
            <a:schemeClr val="dk1"/>
          </a:effectRef>
          <a:fontRef idx="minor">
            <a:schemeClr val="lt1"/>
          </a:fontRef>
        </p:style>
        <p:txBody>
          <a:bodyPr/>
          <a:lstStyle/>
          <a:p>
            <a:r>
              <a:rPr lang="en-NZ" dirty="0" smtClean="0"/>
              <a:t>What we can do</a:t>
            </a:r>
            <a:endParaRPr lang="en-NZ" dirty="0"/>
          </a:p>
        </p:txBody>
      </p:sp>
      <p:sp>
        <p:nvSpPr>
          <p:cNvPr id="3" name="Content Placeholder 2"/>
          <p:cNvSpPr>
            <a:spLocks noGrp="1"/>
          </p:cNvSpPr>
          <p:nvPr>
            <p:ph idx="1"/>
          </p:nvPr>
        </p:nvSpPr>
        <p:spPr/>
        <p:txBody>
          <a:bodyPr>
            <a:normAutofit fontScale="85000" lnSpcReduction="10000"/>
          </a:bodyPr>
          <a:lstStyle/>
          <a:p>
            <a:r>
              <a:rPr lang="en-NZ" dirty="0"/>
              <a:t> Your class can get stuck into other activities, such as beach</a:t>
            </a:r>
          </a:p>
          <a:p>
            <a:r>
              <a:rPr lang="en-NZ" dirty="0"/>
              <a:t>clean-ups, to help improve the marine environment. See</a:t>
            </a:r>
          </a:p>
          <a:p>
            <a:r>
              <a:rPr lang="en-NZ" dirty="0"/>
              <a:t>further resources at the back for contact details of MCS and</a:t>
            </a:r>
          </a:p>
          <a:p>
            <a:r>
              <a:rPr lang="en-NZ" dirty="0"/>
              <a:t>Project AWARE, two organisations which run events like this.</a:t>
            </a:r>
          </a:p>
          <a:p>
            <a:r>
              <a:rPr lang="en-NZ" dirty="0"/>
              <a:t>Introduce this section</a:t>
            </a:r>
          </a:p>
          <a:p>
            <a:r>
              <a:rPr lang="en-NZ" dirty="0"/>
              <a:t>with the impact of fishing</a:t>
            </a:r>
          </a:p>
          <a:p>
            <a:r>
              <a:rPr lang="en-NZ" dirty="0"/>
              <a:t>discussion card called</a:t>
            </a:r>
          </a:p>
          <a:p>
            <a:r>
              <a:rPr lang="en-NZ" dirty="0"/>
              <a:t>‘The downside of fishing’.</a:t>
            </a:r>
          </a:p>
          <a:p>
            <a:endParaRPr lang="en-NZ" dirty="0"/>
          </a:p>
        </p:txBody>
      </p:sp>
      <p:pic>
        <p:nvPicPr>
          <p:cNvPr id="921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31640" y="1340768"/>
            <a:ext cx="877639" cy="5840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28673185"/>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uture">
  <a:themeElements>
    <a:clrScheme name="Couture">
      <a:dk1>
        <a:sysClr val="windowText" lastClr="000000"/>
      </a:dk1>
      <a:lt1>
        <a:sysClr val="window" lastClr="FFFFFF"/>
      </a:lt1>
      <a:dk2>
        <a:srgbClr val="37302A"/>
      </a:dk2>
      <a:lt2>
        <a:srgbClr val="D0CCB9"/>
      </a:lt2>
      <a:accent1>
        <a:srgbClr val="9E8E5C"/>
      </a:accent1>
      <a:accent2>
        <a:srgbClr val="A09781"/>
      </a:accent2>
      <a:accent3>
        <a:srgbClr val="85776D"/>
      </a:accent3>
      <a:accent4>
        <a:srgbClr val="AEAFA9"/>
      </a:accent4>
      <a:accent5>
        <a:srgbClr val="8D878B"/>
      </a:accent5>
      <a:accent6>
        <a:srgbClr val="6B6149"/>
      </a:accent6>
      <a:hlink>
        <a:srgbClr val="B6A272"/>
      </a:hlink>
      <a:folHlink>
        <a:srgbClr val="8A784F"/>
      </a:folHlink>
    </a:clrScheme>
    <a:fontScheme name="Black Tie">
      <a:majorFont>
        <a:latin typeface="Garamond"/>
        <a:ea typeface=""/>
        <a:cs typeface=""/>
        <a:font script="Grek" typeface="Constantia"/>
        <a:font script="Cyrl" typeface="Constantia"/>
        <a:font script="Jpan" typeface="ＭＳ Ｐ明朝"/>
        <a:font script="Hang" typeface="궁서"/>
        <a:font script="Hans" typeface="仿宋"/>
        <a:font script="Hant" typeface="標楷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aramond"/>
        <a:ea typeface=""/>
        <a:cs typeface=""/>
        <a:font script="Grek" typeface="Constantia"/>
        <a:font script="Cyrl" typeface="Constantia"/>
        <a:font script="Jpan" typeface="ＭＳ Ｐ明朝"/>
        <a:font script="Hang" typeface="궁서"/>
        <a:font script="Hans" typeface="仿宋"/>
        <a:font script="Hant" typeface="標楷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70000"/>
              </a:schemeClr>
            </a:gs>
            <a:gs pos="100000">
              <a:schemeClr val="phClr">
                <a:shade val="80000"/>
              </a:schemeClr>
            </a:gs>
          </a:gsLst>
          <a:path path="circle">
            <a:fillToRect l="50000" t="100000" r="100000" b="100000"/>
          </a:path>
        </a:gradFill>
        <a:blipFill rotWithShape="1">
          <a:blip xmlns:r="http://schemas.openxmlformats.org/officeDocument/2006/relationships" r:embed="rId1">
            <a:duotone>
              <a:schemeClr val="phClr">
                <a:shade val="30000"/>
                <a:satMod val="200000"/>
              </a:schemeClr>
              <a:schemeClr val="phClr">
                <a:tint val="20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Couture</Template>
  <TotalTime>47</TotalTime>
  <Words>890</Words>
  <Application>Microsoft Office PowerPoint</Application>
  <PresentationFormat>On-screen Show (4:3)</PresentationFormat>
  <Paragraphs>56</Paragraphs>
  <Slides>10</Slides>
  <Notes>0</Notes>
  <HiddenSlides>0</HiddenSlides>
  <MMClips>0</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Couture</vt:lpstr>
      <vt:lpstr>Bottlenose dolphin </vt:lpstr>
      <vt:lpstr>What a Bottlenose dolphin looks like</vt:lpstr>
      <vt:lpstr>Where they live </vt:lpstr>
      <vt:lpstr>Food chain</vt:lpstr>
      <vt:lpstr>How do they breed </vt:lpstr>
      <vt:lpstr>Do they travel</vt:lpstr>
      <vt:lpstr>Threats </vt:lpstr>
      <vt:lpstr>What is happening because of this change</vt:lpstr>
      <vt:lpstr>What we can do</vt:lpstr>
      <vt:lpstr>Thank you for watching </vt:lpstr>
    </vt:vector>
  </TitlesOfParts>
  <Company>Hewlett-Packard Company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user</dc:creator>
  <cp:lastModifiedBy>user</cp:lastModifiedBy>
  <cp:revision>6</cp:revision>
  <dcterms:created xsi:type="dcterms:W3CDTF">2012-05-25T03:32:23Z</dcterms:created>
  <dcterms:modified xsi:type="dcterms:W3CDTF">2012-06-05T04:27:25Z</dcterms:modified>
</cp:coreProperties>
</file>